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7B08-99AC-4B39-897F-83ED9213B879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06D30-6F04-42B0-823D-D95A71A096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06D30-6F04-42B0-823D-D95A71A0964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4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3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3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0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6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0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4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6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6E2963-A33E-4444-A484-796314A9EEE3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E1CBF2-AAC2-4E12-BE94-3C784C148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381000" y="152400"/>
            <a:ext cx="8077200" cy="312420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শুভেচ্ছা  স্বাগতম 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324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07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381000"/>
            <a:ext cx="8229600" cy="1371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86200" y="17526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0" y="2348484"/>
            <a:ext cx="9144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1700784" y="2707179"/>
            <a:ext cx="332232" cy="771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91200" y="2723804"/>
            <a:ext cx="408432" cy="7813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-166116" y="3276600"/>
            <a:ext cx="37338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নিম্নস্তরের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7200" y="3532909"/>
            <a:ext cx="4038600" cy="914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565702" y="4410040"/>
            <a:ext cx="484632" cy="695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-83266" y="5029200"/>
            <a:ext cx="892246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334054" y="5410200"/>
            <a:ext cx="36673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858000" y="5410200"/>
            <a:ext cx="3322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897" y="5867400"/>
            <a:ext cx="2819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57800" y="5867400"/>
            <a:ext cx="3581400" cy="914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এ্যাসেম্বলি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4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0678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1" y="1676400"/>
            <a:ext cx="8153399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" y="1776543"/>
            <a:ext cx="91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9654" y="3173160"/>
            <a:ext cx="8077200" cy="15696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বোধগম্য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-32003" y="3590514"/>
            <a:ext cx="870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-73566" y="5686875"/>
            <a:ext cx="87020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3509" y="5267471"/>
            <a:ext cx="8555181" cy="132343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536" y="304800"/>
            <a:ext cx="8766464" cy="175432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এ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একইভাবে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-6927" y="2745248"/>
            <a:ext cx="76892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1" y="2786351"/>
            <a:ext cx="8382000" cy="42473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প্রোগ্রামটিকে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শুদ্ধ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45243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পক্ষান্তরে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তেমনি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-27709" y="660416"/>
            <a:ext cx="7135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738664"/>
            <a:ext cx="8458200" cy="470898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রূপান্তরিত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অনুবাদক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65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dirty="0" err="1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1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7772400" cy="52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5105400" cy="18288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ড. </a:t>
            </a:r>
            <a:r>
              <a:rPr lang="en-US" dirty="0" err="1">
                <a:solidFill>
                  <a:srgbClr val="7030A0"/>
                </a:solidFill>
              </a:rPr>
              <a:t>শান্তি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রঞ্জন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সরকার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sz="2800" dirty="0" err="1">
                <a:solidFill>
                  <a:srgbClr val="7030A0"/>
                </a:solidFill>
              </a:rPr>
              <a:t>চীফ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ইন্সট্রাক্টর</a:t>
            </a:r>
            <a:r>
              <a:rPr lang="en-US" sz="2800" dirty="0">
                <a:solidFill>
                  <a:srgbClr val="7030A0"/>
                </a:solidFill>
              </a:rPr>
              <a:t> (</a:t>
            </a:r>
            <a:r>
              <a:rPr lang="en-US" sz="2800" dirty="0" err="1">
                <a:solidFill>
                  <a:srgbClr val="7030A0"/>
                </a:solidFill>
              </a:rPr>
              <a:t>কম্পিউটার</a:t>
            </a:r>
            <a:r>
              <a:rPr lang="en-US" sz="2800" dirty="0">
                <a:solidFill>
                  <a:srgbClr val="7030A0"/>
                </a:solidFill>
              </a:rPr>
              <a:t>)</a:t>
            </a:r>
          </a:p>
          <a:p>
            <a:r>
              <a:rPr lang="en-US" sz="2800" dirty="0" err="1">
                <a:solidFill>
                  <a:srgbClr val="7030A0"/>
                </a:solidFill>
              </a:rPr>
              <a:t>টাঙ্গাইল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টেকনিক্যাল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স্কুল</a:t>
            </a:r>
            <a:r>
              <a:rPr lang="en-US" sz="2800" dirty="0">
                <a:solidFill>
                  <a:srgbClr val="7030A0"/>
                </a:solidFill>
              </a:rPr>
              <a:t> ও </a:t>
            </a:r>
            <a:r>
              <a:rPr lang="en-US" sz="2800" dirty="0" err="1" smtClean="0">
                <a:solidFill>
                  <a:srgbClr val="7030A0"/>
                </a:solidFill>
              </a:rPr>
              <a:t>কলেজ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D:\My All Doc\Shanti 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310010"/>
            <a:ext cx="2057400" cy="254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12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" y="163076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600" b="1" u="sng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u="sng" spc="50" dirty="0" err="1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9600" b="1" u="sng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840468"/>
            <a:ext cx="8458199" cy="1015663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1" y="3428999"/>
            <a:ext cx="8458199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প্রযুত্তি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93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3000"/>
            <a:ext cx="9067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115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64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0" y="304800"/>
            <a:ext cx="9829800" cy="6096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8305800" cy="30469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latin typeface="নিকশ বান          "/>
              </a:rPr>
              <a:t> 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56751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800" b="1" u="sng" spc="50" dirty="0" err="1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u="sng" spc="50" dirty="0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spc="50" dirty="0" err="1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8800" b="1" u="sng" spc="50" dirty="0" smtClean="0">
                <a:ln w="11430"/>
                <a:gradFill>
                  <a:gsLst>
                    <a:gs pos="25000">
                      <a:srgbClr val="A5644E">
                        <a:satMod val="155000"/>
                      </a:srgbClr>
                    </a:gs>
                    <a:gs pos="100000">
                      <a:srgbClr val="A5644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8800" b="1" u="sng" spc="50" dirty="0">
              <a:ln w="11430"/>
              <a:gradFill>
                <a:gsLst>
                  <a:gs pos="25000">
                    <a:srgbClr val="A5644E">
                      <a:satMod val="155000"/>
                    </a:srgbClr>
                  </a:gs>
                  <a:gs pos="100000">
                    <a:srgbClr val="A5644E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82592"/>
            <a:ext cx="853440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নিকশ বান       "/>
              </a:rPr>
              <a:t>পারবে</a:t>
            </a:r>
            <a:r>
              <a:rPr lang="en-US" sz="3200" dirty="0" smtClean="0">
                <a:latin typeface="নিকশ বান       "/>
              </a:rPr>
              <a:t> ।    </a:t>
            </a:r>
            <a:endParaRPr lang="en-US" dirty="0">
              <a:latin typeface="নিকশ বান       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0" y="1932664"/>
            <a:ext cx="533400" cy="4846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0" y="2895600"/>
            <a:ext cx="533400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2618" y="2690151"/>
            <a:ext cx="855518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4398680"/>
            <a:ext cx="512618" cy="325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355068"/>
            <a:ext cx="8492836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উচ্চস্তরের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সুবিধাগুলো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5562600"/>
            <a:ext cx="5334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8070" y="5562600"/>
            <a:ext cx="8398166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অনুবাদক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2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3" grpId="0" animBg="1"/>
      <p:bldP spid="4" grpId="0" animBg="1"/>
      <p:bldP spid="5" grpId="0" animBg="1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2133600"/>
            <a:ext cx="8763000" cy="1862048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u="sng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উপস্থাপনঃ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6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067800" cy="6001643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মেশিনের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বিদ্যুতের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অনুপস্থিতিকে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উপস্থিতিকে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০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বুঝা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কঠিন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পরবর্তী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চেনাতে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915400" cy="37856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কৃত্রিমভাবে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প্রণীত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নির্দেশাবলী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প্রোগ্রামিং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4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310</Words>
  <Application>Microsoft Office PowerPoint</Application>
  <PresentationFormat>On-screen Show (4:3)</PresentationFormat>
  <Paragraphs>40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Trek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বাড়ীর  কাজ</vt:lpstr>
      <vt:lpstr>সকলকে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SRS</cp:lastModifiedBy>
  <cp:revision>55</cp:revision>
  <dcterms:created xsi:type="dcterms:W3CDTF">2014-08-18T06:03:48Z</dcterms:created>
  <dcterms:modified xsi:type="dcterms:W3CDTF">2019-10-03T03:25:35Z</dcterms:modified>
</cp:coreProperties>
</file>