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56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B7B08-99AC-4B39-897F-83ED9213B879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606D30-6F04-42B0-823D-D95A71A096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5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606D30-6F04-42B0-823D-D95A71A0964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14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3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3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40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26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96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00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4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0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9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766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3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6E2963-A33E-4444-A484-796314A9EEE3}" type="datetimeFigureOut">
              <a:rPr lang="en-US" smtClean="0"/>
              <a:pPr/>
              <a:t>10/3/2019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E1CBF2-AAC2-4E12-BE94-3C784C1486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unched Tape 4"/>
          <p:cNvSpPr/>
          <p:nvPr/>
        </p:nvSpPr>
        <p:spPr>
          <a:xfrm>
            <a:off x="381000" y="152400"/>
            <a:ext cx="8077200" cy="3124200"/>
          </a:xfrm>
          <a:prstGeom prst="flowChartPunchedTap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latin typeface="NikoshBAN" pitchFamily="2" charset="0"/>
                <a:cs typeface="NikoshBAN" pitchFamily="2" charset="0"/>
              </a:rPr>
              <a:t>শুভেচ্ছা  স্বাগতম  </a:t>
            </a:r>
            <a:endParaRPr lang="en-US" sz="96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19400"/>
            <a:ext cx="9324975" cy="442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07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52400" y="381000"/>
            <a:ext cx="8229600" cy="13716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কম্পিউটার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886200" y="1752600"/>
            <a:ext cx="381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Left-Right Arrow 3"/>
          <p:cNvSpPr/>
          <p:nvPr/>
        </p:nvSpPr>
        <p:spPr>
          <a:xfrm>
            <a:off x="0" y="2348484"/>
            <a:ext cx="9144000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1700784" y="2707179"/>
            <a:ext cx="332232" cy="7716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791200" y="2723804"/>
            <a:ext cx="408432" cy="7813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-166116" y="3276600"/>
            <a:ext cx="37338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নিম্নস্তরের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67200" y="3532909"/>
            <a:ext cx="4038600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565702" y="4410040"/>
            <a:ext cx="484632" cy="695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-Right Arrow 9"/>
          <p:cNvSpPr/>
          <p:nvPr/>
        </p:nvSpPr>
        <p:spPr>
          <a:xfrm>
            <a:off x="-83266" y="5029200"/>
            <a:ext cx="8922466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1334054" y="5410200"/>
            <a:ext cx="36673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6858000" y="5410200"/>
            <a:ext cx="332232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81897" y="5867400"/>
            <a:ext cx="2819400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যান্ত্রিক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257800" y="5867400"/>
            <a:ext cx="3581400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এ্যাসেম্বলি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345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9600"/>
            <a:ext cx="906780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উল্লেখযোগ্য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সুবিধাগুলো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হচ্ছে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-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1" y="1676400"/>
            <a:ext cx="8153399" cy="70788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যন্ত্র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নির্ভর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নয়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1" y="1776543"/>
            <a:ext cx="9144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9654" y="3173160"/>
            <a:ext cx="8077200" cy="156966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বোধগম্য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বাক্য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।  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-32003" y="3590514"/>
            <a:ext cx="87020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-73566" y="5686875"/>
            <a:ext cx="87020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13509" y="5267471"/>
            <a:ext cx="8555181" cy="132343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অর্থা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ৎ 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আমরা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ইংরেজী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ভাবে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বাক্য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দিয়ে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ব্যক্ত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 err="1" smtClean="0">
                <a:latin typeface="NikoshBAN" pitchFamily="2" charset="0"/>
                <a:cs typeface="NikoshBAN" pitchFamily="2" charset="0"/>
              </a:rPr>
              <a:t>থাকি</a:t>
            </a:r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9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536" y="304800"/>
            <a:ext cx="8766464" cy="175432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এ ও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প্রায়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একইভাবে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একই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-6927" y="2745248"/>
            <a:ext cx="76892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1" y="2786351"/>
            <a:ext cx="8382000" cy="424731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লেখা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প্রোগ্রামে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কোনো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ভুল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থাকলে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তা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সহজে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শনাক্ত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দুই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একটি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বর্ণ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/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লাইন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সংশোধন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করেই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প্রোগ্রামটিকে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শুদ্ধ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নেওয়া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যায়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839200" cy="452431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পক্ষান্তরে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,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যান্ত্রিক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তৈরি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প্রোগ্রামের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ভুল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শনাক্ত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যেমন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কঠিন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,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সংশোধন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তেমনি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কঠিন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82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-27709" y="660416"/>
            <a:ext cx="71350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738664"/>
            <a:ext cx="8458200" cy="470898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ভাষাকে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যান্ত্রিক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রূপান্তরিত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করার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যে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প্রোগ্রাম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করা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সে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প্রোগ্রামকে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প্রক্রিয়া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কারি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প্রোগ্রাম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অনুবাদক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প্রোগ্রাম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১।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?</a:t>
            </a:r>
          </a:p>
          <a:p>
            <a:pPr marL="0" indent="0">
              <a:buNone/>
            </a:pP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২।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অনুবাদ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প্রোগ্রাম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কাকে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বলে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?</a:t>
            </a:r>
          </a:p>
          <a:p>
            <a:pPr marL="0" indent="0">
              <a:buNone/>
            </a:pP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৩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কত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প্রকার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?</a:t>
            </a:r>
          </a:p>
          <a:p>
            <a:pPr marL="0" indent="0">
              <a:buNone/>
            </a:pP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৪।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উচ্চতর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?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বাড়ীর</a:t>
            </a:r>
            <a:r>
              <a:rPr lang="en-US" sz="7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7200" dirty="0" err="1" smtClean="0">
                <a:latin typeface="NikoshBAN" pitchFamily="2" charset="0"/>
                <a:cs typeface="NikoshBAN" pitchFamily="2" charset="0"/>
              </a:rPr>
              <a:t>কাজ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5400" dirty="0" err="1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5400" dirty="0" err="1">
                <a:latin typeface="NikoshBAN" pitchFamily="2" charset="0"/>
                <a:cs typeface="NikoshBAN" pitchFamily="2" charset="0"/>
              </a:rPr>
              <a:t>উল্লেখযোগ্য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5400" dirty="0" err="1">
                <a:latin typeface="NikoshBAN" pitchFamily="2" charset="0"/>
                <a:cs typeface="NikoshBAN" pitchFamily="2" charset="0"/>
              </a:rPr>
              <a:t>সুবিধাগুলো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কি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আলোচনা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5400" dirty="0" err="1" smtClean="0"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5400" dirty="0" smtClean="0">
                <a:latin typeface="NikoshBAN" pitchFamily="2" charset="0"/>
                <a:cs typeface="NikoshBAN" pitchFamily="2" charset="0"/>
              </a:rPr>
              <a:t> ।</a:t>
            </a:r>
            <a:endParaRPr lang="en-US" sz="5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1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সকলকে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447800"/>
            <a:ext cx="7772400" cy="526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7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5105400" cy="18288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ড. </a:t>
            </a:r>
            <a:r>
              <a:rPr lang="en-US" dirty="0" err="1">
                <a:solidFill>
                  <a:srgbClr val="7030A0"/>
                </a:solidFill>
              </a:rPr>
              <a:t>শান্তি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রঞ্জন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 err="1">
                <a:solidFill>
                  <a:srgbClr val="7030A0"/>
                </a:solidFill>
              </a:rPr>
              <a:t>সরকার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sz="2800" dirty="0" err="1">
                <a:solidFill>
                  <a:srgbClr val="7030A0"/>
                </a:solidFill>
              </a:rPr>
              <a:t>চীফ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ইন্সট্রাক্টর</a:t>
            </a:r>
            <a:r>
              <a:rPr lang="en-US" sz="2800" dirty="0">
                <a:solidFill>
                  <a:srgbClr val="7030A0"/>
                </a:solidFill>
              </a:rPr>
              <a:t> (</a:t>
            </a:r>
            <a:r>
              <a:rPr lang="en-US" sz="2800" dirty="0" err="1">
                <a:solidFill>
                  <a:srgbClr val="7030A0"/>
                </a:solidFill>
              </a:rPr>
              <a:t>কম্পিউটার</a:t>
            </a:r>
            <a:r>
              <a:rPr lang="en-US" sz="2800" dirty="0">
                <a:solidFill>
                  <a:srgbClr val="7030A0"/>
                </a:solidFill>
              </a:rPr>
              <a:t>)</a:t>
            </a:r>
          </a:p>
          <a:p>
            <a:r>
              <a:rPr lang="en-US" sz="2800" dirty="0" err="1">
                <a:solidFill>
                  <a:srgbClr val="7030A0"/>
                </a:solidFill>
              </a:rPr>
              <a:t>টাঙ্গাইল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টেকনিক্যাল</a:t>
            </a:r>
            <a:r>
              <a:rPr lang="en-US" sz="2800" dirty="0">
                <a:solidFill>
                  <a:srgbClr val="7030A0"/>
                </a:solidFill>
              </a:rPr>
              <a:t> </a:t>
            </a:r>
            <a:r>
              <a:rPr lang="en-US" sz="2800" dirty="0" err="1">
                <a:solidFill>
                  <a:srgbClr val="7030A0"/>
                </a:solidFill>
              </a:rPr>
              <a:t>স্কুল</a:t>
            </a:r>
            <a:r>
              <a:rPr lang="en-US" sz="2800" dirty="0">
                <a:solidFill>
                  <a:srgbClr val="7030A0"/>
                </a:solidFill>
              </a:rPr>
              <a:t> ও </a:t>
            </a:r>
            <a:r>
              <a:rPr lang="en-US" sz="2800" dirty="0" err="1" smtClean="0">
                <a:solidFill>
                  <a:srgbClr val="7030A0"/>
                </a:solidFill>
              </a:rPr>
              <a:t>কলেজ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1026" name="Picture 2" descr="D:\My All Doc\Shanti 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310010"/>
            <a:ext cx="2057400" cy="254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12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63076"/>
            <a:ext cx="8001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9600" b="1" u="sng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9600" b="1" u="sng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9600" b="1" u="sng" spc="50" dirty="0" err="1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পরিচিতিঃ</a:t>
            </a:r>
            <a:r>
              <a:rPr lang="en-US" sz="9600" b="1" u="sng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9600" b="1" u="sng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1840468"/>
            <a:ext cx="8458199" cy="1015663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শ্রেণিঃ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একাদশ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1" y="3428999"/>
            <a:ext cx="8458199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বিষয়ঃ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তথ্য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যোগাযোগ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dirty="0" err="1" smtClean="0">
                <a:latin typeface="NikoshBAN" pitchFamily="2" charset="0"/>
                <a:cs typeface="NikoshBAN" pitchFamily="2" charset="0"/>
              </a:rPr>
              <a:t>প্রযুত্তি</a:t>
            </a:r>
            <a:r>
              <a:rPr lang="en-US" sz="44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93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143000"/>
            <a:ext cx="9067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500" b="1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আজকের</a:t>
            </a:r>
            <a:r>
              <a:rPr lang="en-US" sz="11500" b="1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11500" b="1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11500" b="1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11500" b="1" dirty="0" err="1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শিরোনামঃ</a:t>
            </a:r>
            <a:r>
              <a:rPr lang="en-US" sz="11500" b="1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11500" b="1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rizontal Scroll 2"/>
          <p:cNvSpPr/>
          <p:nvPr/>
        </p:nvSpPr>
        <p:spPr>
          <a:xfrm>
            <a:off x="0" y="304800"/>
            <a:ext cx="9829800" cy="6096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90600" y="1676400"/>
            <a:ext cx="8305800" cy="30469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9600" dirty="0" smtClean="0">
                <a:latin typeface="নিকশ বান          "/>
              </a:rPr>
              <a:t>   </a:t>
            </a:r>
            <a:r>
              <a:rPr lang="en-US" sz="9600" dirty="0" err="1" smtClean="0">
                <a:latin typeface="NikoshBAN" pitchFamily="2" charset="0"/>
                <a:cs typeface="NikoshBAN" pitchFamily="2" charset="0"/>
              </a:rPr>
              <a:t>কম্পিউটার</a:t>
            </a:r>
            <a:r>
              <a:rPr lang="en-US" sz="9600" dirty="0" smtClean="0">
                <a:latin typeface="NikoshBAN" pitchFamily="2" charset="0"/>
                <a:cs typeface="NikoshBAN" pitchFamily="2" charset="0"/>
              </a:rPr>
              <a:t>         </a:t>
            </a:r>
            <a:r>
              <a:rPr lang="en-US" sz="96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9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96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endParaRPr lang="en-US" sz="96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6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56751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8800" b="1" u="sng" spc="50" dirty="0" err="1" smtClean="0">
                <a:ln w="11430"/>
                <a:gradFill>
                  <a:gsLst>
                    <a:gs pos="25000">
                      <a:srgbClr val="A5644E">
                        <a:satMod val="155000"/>
                      </a:srgbClr>
                    </a:gs>
                    <a:gs pos="100000">
                      <a:srgbClr val="A5644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শিখন</a:t>
            </a:r>
            <a:r>
              <a:rPr lang="en-US" sz="8800" b="1" u="sng" spc="50" dirty="0" smtClean="0">
                <a:ln w="11430"/>
                <a:gradFill>
                  <a:gsLst>
                    <a:gs pos="25000">
                      <a:srgbClr val="A5644E">
                        <a:satMod val="155000"/>
                      </a:srgbClr>
                    </a:gs>
                    <a:gs pos="100000">
                      <a:srgbClr val="A5644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8800" b="1" u="sng" spc="50" dirty="0" err="1" smtClean="0">
                <a:ln w="11430"/>
                <a:gradFill>
                  <a:gsLst>
                    <a:gs pos="25000">
                      <a:srgbClr val="A5644E">
                        <a:satMod val="155000"/>
                      </a:srgbClr>
                    </a:gs>
                    <a:gs pos="100000">
                      <a:srgbClr val="A5644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ফলঃ</a:t>
            </a:r>
            <a:r>
              <a:rPr lang="en-US" sz="8800" b="1" u="sng" spc="50" dirty="0" smtClean="0">
                <a:ln w="11430"/>
                <a:gradFill>
                  <a:gsLst>
                    <a:gs pos="25000">
                      <a:srgbClr val="A5644E">
                        <a:satMod val="155000"/>
                      </a:srgbClr>
                    </a:gs>
                    <a:gs pos="100000">
                      <a:srgbClr val="A5644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8800" b="1" u="sng" spc="50" dirty="0">
              <a:ln w="11430"/>
              <a:gradFill>
                <a:gsLst>
                  <a:gs pos="25000">
                    <a:srgbClr val="A5644E">
                      <a:satMod val="155000"/>
                    </a:srgbClr>
                  </a:gs>
                  <a:gs pos="100000">
                    <a:srgbClr val="A5644E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1882592"/>
            <a:ext cx="8534400" cy="58477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NikoshBAN" pitchFamily="2" charset="0"/>
                <a:cs typeface="NikoshBAN" pitchFamily="2" charset="0"/>
              </a:rPr>
              <a:t>  </a:t>
            </a:r>
            <a:r>
              <a:rPr lang="en-US" dirty="0" smtClean="0">
                <a:latin typeface="NikoshBAN" pitchFamily="2" charset="0"/>
                <a:cs typeface="NikoshBAN" pitchFamily="2" charset="0"/>
              </a:rPr>
              <a:t>    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কম্পিউটার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নিকশ বান       "/>
              </a:rPr>
              <a:t>পারবে</a:t>
            </a:r>
            <a:r>
              <a:rPr lang="en-US" sz="3200" dirty="0" smtClean="0">
                <a:latin typeface="নিকশ বান       "/>
              </a:rPr>
              <a:t> ।    </a:t>
            </a:r>
            <a:endParaRPr lang="en-US" dirty="0">
              <a:latin typeface="নিকশ বান       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0" y="1932664"/>
            <a:ext cx="533400" cy="48463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0" y="2895600"/>
            <a:ext cx="533400" cy="394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12618" y="2690151"/>
            <a:ext cx="8555182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শ্রেণি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বিভাগ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সম্পর্কে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0" y="4398680"/>
            <a:ext cx="512618" cy="3257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4355068"/>
            <a:ext cx="8492836" cy="64633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উচ্চস্তরের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ভাষার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সুবিধাগুলো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0" y="5562600"/>
            <a:ext cx="533400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28070" y="5562600"/>
            <a:ext cx="8398166" cy="107721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বিভিন্ন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অনুবাদক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প্রোগ্রামগুলোর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নাম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ও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কাজ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বর্ণনা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2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  <p:bldP spid="3" grpId="0" animBg="1"/>
      <p:bldP spid="4" grpId="0" animBg="1"/>
      <p:bldP spid="5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52400" y="2133600"/>
            <a:ext cx="8763000" cy="186204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u="sng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উপস্থাপনঃ</a:t>
            </a:r>
            <a:r>
              <a:rPr lang="en-US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86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9067800" cy="6001643"/>
          </a:xfrm>
          <a:prstGeom prst="rect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মেশিনের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ভাষায়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বিদ্যুতের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অনুপস্থিতিকে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০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উপস্থিতিকে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১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ধরা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০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এবং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১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দিয়ে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লেখা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পক্ষে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বুঝা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কঠিন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প্রাথমিক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পর্যায়ে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কম্পিউটারের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জন্য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মানুষকে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এই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কঠিন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কাজটি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হয়েছিল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।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কিন্তু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পরবর্তী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সময়ে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মানুষ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কম্পিউটারকে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মানুষের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কাছাকাছি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কিছু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শব্দ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চেনাতে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সক্ষম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4800" dirty="0" err="1" smtClean="0">
                <a:latin typeface="NikoshBAN" pitchFamily="2" charset="0"/>
                <a:cs typeface="NikoshBAN" pitchFamily="2" charset="0"/>
              </a:rPr>
              <a:t>হয়েছিল</a:t>
            </a:r>
            <a:r>
              <a:rPr lang="en-US" sz="4800" dirty="0" smtClean="0">
                <a:latin typeface="NikoshBAN" pitchFamily="2" charset="0"/>
                <a:cs typeface="NikoshBAN" pitchFamily="2" charset="0"/>
              </a:rPr>
              <a:t> । 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8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8915400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এ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রকম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কৃত্রিমভাবে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তৈরি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দিয়ে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প্রণীত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নির্দেশাবলী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কম্পিউটার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বুঝতে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পারে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।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এই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ভাষাকে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বলা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প্রোগ্রামিং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en-US" sz="6000" dirty="0" err="1" smtClean="0">
                <a:latin typeface="NikoshBAN" pitchFamily="2" charset="0"/>
                <a:cs typeface="NikoshBAN" pitchFamily="2" charset="0"/>
              </a:rPr>
              <a:t>ভাষা</a:t>
            </a:r>
            <a:r>
              <a:rPr lang="en-US" sz="6000" dirty="0" smtClean="0">
                <a:latin typeface="NikoshBAN" pitchFamily="2" charset="0"/>
                <a:cs typeface="NikoshBAN" pitchFamily="2" charset="0"/>
              </a:rPr>
              <a:t>। 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04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310</Words>
  <Application>Microsoft Office PowerPoint</Application>
  <PresentationFormat>On-screen Show (4:3)</PresentationFormat>
  <Paragraphs>40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Trek</vt:lpstr>
      <vt:lpstr>PowerPoint Presentation</vt:lpstr>
      <vt:lpstr>শিক্ষক পরিচিতি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মূল্যায়ন</vt:lpstr>
      <vt:lpstr>বাড়ীর  কাজ</vt:lpstr>
      <vt:lpstr>সকলকে ধন্যবাদ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SRS</cp:lastModifiedBy>
  <cp:revision>55</cp:revision>
  <dcterms:created xsi:type="dcterms:W3CDTF">2014-08-18T06:03:48Z</dcterms:created>
  <dcterms:modified xsi:type="dcterms:W3CDTF">2019-10-03T03:25:35Z</dcterms:modified>
</cp:coreProperties>
</file>